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2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55"/>
    <p:restoredTop sz="88805"/>
  </p:normalViewPr>
  <p:slideViewPr>
    <p:cSldViewPr snapToGrid="0" snapToObjects="1">
      <p:cViewPr varScale="1">
        <p:scale>
          <a:sx n="79" d="100"/>
          <a:sy n="79" d="100"/>
        </p:scale>
        <p:origin x="12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39EC97-E173-9545-B382-B31DAD6E5CEF}" type="datetimeFigureOut">
              <a:rPr lang="en-US" smtClean="0"/>
              <a:t>11/5/15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660A3B-DA4E-804D-975F-74A4276B2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10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0A3B-DA4E-804D-975F-74A4276B20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28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535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245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29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14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593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168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329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4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2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673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Body Drums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Michelle </a:t>
            </a:r>
            <a:r>
              <a:rPr lang="en-US" dirty="0" err="1" smtClean="0"/>
              <a:t>Qiu</a:t>
            </a:r>
            <a:endParaRPr lang="en-US" dirty="0" smtClean="0"/>
          </a:p>
          <a:p>
            <a:r>
              <a:rPr lang="en-US" dirty="0" err="1" smtClean="0"/>
              <a:t>Germain</a:t>
            </a:r>
            <a:r>
              <a:rPr lang="en-US" dirty="0" smtClean="0"/>
              <a:t> Martinez</a:t>
            </a:r>
          </a:p>
          <a:p>
            <a:r>
              <a:rPr lang="en-US" dirty="0" err="1" smtClean="0"/>
              <a:t>Gerzain</a:t>
            </a:r>
            <a:r>
              <a:rPr lang="en-US" dirty="0" smtClean="0"/>
              <a:t> Mata</a:t>
            </a:r>
          </a:p>
        </p:txBody>
      </p:sp>
    </p:spTree>
    <p:extLst>
      <p:ext uri="{BB962C8B-B14F-4D97-AF65-F5344CB8AC3E}">
        <p14:creationId xmlns:p14="http://schemas.microsoft.com/office/powerpoint/2010/main" val="143268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Premise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the human body the input to the music game.</a:t>
            </a:r>
          </a:p>
          <a:p>
            <a:r>
              <a:rPr lang="en-US" dirty="0" smtClean="0"/>
              <a:t>The microphone is the main input</a:t>
            </a:r>
          </a:p>
          <a:p>
            <a:r>
              <a:rPr lang="en-US" dirty="0" smtClean="0"/>
              <a:t>Output cool graphics</a:t>
            </a:r>
          </a:p>
          <a:p>
            <a:r>
              <a:rPr lang="en-US" dirty="0" smtClean="0"/>
              <a:t>Claps, Snaps, and stomps can be possible inputs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300" y="4001294"/>
            <a:ext cx="4702630" cy="264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41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Diagram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735" y="1825625"/>
            <a:ext cx="6308529" cy="4351338"/>
          </a:xfrm>
        </p:spPr>
      </p:pic>
    </p:spTree>
    <p:extLst>
      <p:ext uri="{BB962C8B-B14F-4D97-AF65-F5344CB8AC3E}">
        <p14:creationId xmlns:p14="http://schemas.microsoft.com/office/powerpoint/2010/main" val="180247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Encoder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Take in memory sequences (parts of song notes)</a:t>
            </a:r>
          </a:p>
          <a:p>
            <a:r>
              <a:rPr lang="en-US" sz="3000" dirty="0" smtClean="0"/>
              <a:t>Compare against input from microphone</a:t>
            </a:r>
          </a:p>
          <a:p>
            <a:r>
              <a:rPr lang="en-US" sz="3000" dirty="0" smtClean="0"/>
              <a:t>OPTIONAL – Take in video images to Graphics module</a:t>
            </a:r>
          </a:p>
          <a:p>
            <a:r>
              <a:rPr lang="en-US" sz="3000" dirty="0" smtClean="0"/>
              <a:t>Take in input from Game FSM for predefined/ custom mode</a:t>
            </a:r>
          </a:p>
          <a:p>
            <a:r>
              <a:rPr lang="en-US" sz="3000" dirty="0" smtClean="0"/>
              <a:t>Take in input from Game FSM for START SONG signal</a:t>
            </a:r>
          </a:p>
          <a:p>
            <a:r>
              <a:rPr lang="en-US" sz="3000" dirty="0" smtClean="0"/>
              <a:t>SONG DONE signal goes high when music is done.</a:t>
            </a:r>
          </a:p>
        </p:txBody>
      </p:sp>
    </p:spTree>
    <p:extLst>
      <p:ext uri="{BB962C8B-B14F-4D97-AF65-F5344CB8AC3E}">
        <p14:creationId xmlns:p14="http://schemas.microsoft.com/office/powerpoint/2010/main" val="12826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Audio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611586" cy="4351338"/>
          </a:xfrm>
        </p:spPr>
        <p:txBody>
          <a:bodyPr/>
          <a:lstStyle/>
          <a:p>
            <a:r>
              <a:rPr lang="en-US" dirty="0" smtClean="0"/>
              <a:t>Take input from MICROPHONE and filter low, mid, and high frequencies</a:t>
            </a:r>
          </a:p>
          <a:p>
            <a:r>
              <a:rPr lang="en-US" dirty="0" smtClean="0"/>
              <a:t>Compare frequencies against note encoding and determine if HIT or MISS</a:t>
            </a:r>
          </a:p>
          <a:p>
            <a:r>
              <a:rPr lang="en-US" dirty="0" smtClean="0"/>
              <a:t>Output result to Game FSM</a:t>
            </a:r>
          </a:p>
          <a:p>
            <a:r>
              <a:rPr lang="en-US" dirty="0" smtClean="0"/>
              <a:t>Most complex part of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1690688"/>
            <a:ext cx="4191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66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in graphics from the memory</a:t>
            </a:r>
          </a:p>
          <a:p>
            <a:r>
              <a:rPr lang="en-US" dirty="0" smtClean="0"/>
              <a:t>Output sprites onto the screen and make them fall</a:t>
            </a:r>
          </a:p>
          <a:p>
            <a:r>
              <a:rPr lang="en-US" dirty="0" smtClean="0"/>
              <a:t>When the note hits the </a:t>
            </a:r>
            <a:r>
              <a:rPr lang="en-US" dirty="0" err="1" smtClean="0"/>
              <a:t>Judgement</a:t>
            </a:r>
            <a:r>
              <a:rPr lang="en-US" dirty="0" smtClean="0"/>
              <a:t> Line then the player has to hit said note.</a:t>
            </a:r>
          </a:p>
          <a:p>
            <a:r>
              <a:rPr lang="en-US" dirty="0" smtClean="0"/>
              <a:t>The line should change color to GREEN or RED to indicate SUCCESS/HIT or FAILURE/MISS</a:t>
            </a:r>
          </a:p>
          <a:p>
            <a:r>
              <a:rPr lang="en-US" dirty="0" smtClean="0"/>
              <a:t>OPTIONAL – Keep a score tally for the player</a:t>
            </a:r>
          </a:p>
        </p:txBody>
      </p:sp>
    </p:spTree>
    <p:extLst>
      <p:ext uri="{BB962C8B-B14F-4D97-AF65-F5344CB8AC3E}">
        <p14:creationId xmlns:p14="http://schemas.microsoft.com/office/powerpoint/2010/main" val="1498630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FSM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Game Logic happens here</a:t>
            </a:r>
          </a:p>
          <a:p>
            <a:r>
              <a:rPr lang="en-US" dirty="0" smtClean="0"/>
              <a:t>In charge of coordinating between modules</a:t>
            </a:r>
          </a:p>
          <a:p>
            <a:r>
              <a:rPr lang="en-US" dirty="0" smtClean="0"/>
              <a:t>Each team member should implement part of the game FSM most pertinent to their individual module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413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Color</a:t>
            </a:r>
          </a:p>
          <a:p>
            <a:pPr lvl="1"/>
            <a:r>
              <a:rPr lang="en-US" dirty="0" smtClean="0"/>
              <a:t>8-bit color encoding – 256 possible colors</a:t>
            </a:r>
          </a:p>
          <a:p>
            <a:pPr lvl="1"/>
            <a:r>
              <a:rPr lang="en-US" dirty="0" smtClean="0"/>
              <a:t>Use a lookup table </a:t>
            </a:r>
            <a:r>
              <a:rPr lang="en-US" dirty="0" smtClean="0">
                <a:sym typeface="Wingdings"/>
              </a:rPr>
              <a:t> 256 x 24 bit lookup table</a:t>
            </a:r>
          </a:p>
          <a:p>
            <a:r>
              <a:rPr lang="en-US" dirty="0" smtClean="0">
                <a:sym typeface="Wingdings"/>
              </a:rPr>
              <a:t>Notes</a:t>
            </a:r>
          </a:p>
          <a:p>
            <a:pPr lvl="1"/>
            <a:r>
              <a:rPr lang="en-US" dirty="0" smtClean="0">
                <a:sym typeface="Wingdings"/>
              </a:rPr>
              <a:t>Each note should be 4 bits</a:t>
            </a:r>
          </a:p>
          <a:p>
            <a:pPr lvl="1"/>
            <a:r>
              <a:rPr lang="en-US" dirty="0" smtClean="0">
                <a:sym typeface="Wingdings"/>
              </a:rPr>
              <a:t>1 note every ½ second  2 notes per second</a:t>
            </a:r>
          </a:p>
          <a:p>
            <a:pPr lvl="1"/>
            <a:r>
              <a:rPr lang="en-US" dirty="0" smtClean="0">
                <a:sym typeface="Wingdings"/>
              </a:rPr>
              <a:t>8 bits every second  1 byte per second  180 bytes in 3-minute song</a:t>
            </a:r>
          </a:p>
          <a:p>
            <a:r>
              <a:rPr lang="en-US" dirty="0" smtClean="0">
                <a:sym typeface="Wingdings"/>
              </a:rPr>
              <a:t>Images</a:t>
            </a:r>
          </a:p>
          <a:p>
            <a:pPr lvl="1"/>
            <a:r>
              <a:rPr lang="en-US" dirty="0" smtClean="0">
                <a:sym typeface="Wingdings"/>
              </a:rPr>
              <a:t>256x256 images</a:t>
            </a:r>
          </a:p>
          <a:p>
            <a:pPr lvl="1"/>
            <a:r>
              <a:rPr lang="en-US" dirty="0" smtClean="0">
                <a:sym typeface="Wingdings"/>
              </a:rPr>
              <a:t>~10 total sprites  10 images in memory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742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Specifics Cont’d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Images</a:t>
            </a:r>
          </a:p>
          <a:p>
            <a:pPr lvl="1"/>
            <a:r>
              <a:rPr lang="en-US" dirty="0" smtClean="0"/>
              <a:t>256x256x8 bit encoding x 10 images = 640 bytes for image memory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691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</TotalTime>
  <Words>298</Words>
  <Application>Microsoft Macintosh PowerPoint</Application>
  <PresentationFormat>Widescreen</PresentationFormat>
  <Paragraphs>47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Wingdings</vt:lpstr>
      <vt:lpstr>Arial</vt:lpstr>
      <vt:lpstr>Office Theme</vt:lpstr>
      <vt:lpstr>Body Drums</vt:lpstr>
      <vt:lpstr>Premise</vt:lpstr>
      <vt:lpstr>Block Diagram</vt:lpstr>
      <vt:lpstr>Memory Encoder</vt:lpstr>
      <vt:lpstr>Audio Module</vt:lpstr>
      <vt:lpstr>Graphics Module</vt:lpstr>
      <vt:lpstr>Game FSM</vt:lpstr>
      <vt:lpstr>Specifics</vt:lpstr>
      <vt:lpstr>Specifics Cont’d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Body Drums</dc:title>
  <dc:creator>Gerzain Mata</dc:creator>
  <cp:lastModifiedBy>Gerzain Mata</cp:lastModifiedBy>
  <cp:revision>7</cp:revision>
  <dcterms:created xsi:type="dcterms:W3CDTF">2015-11-05T21:45:23Z</dcterms:created>
  <dcterms:modified xsi:type="dcterms:W3CDTF">2015-11-05T22:56:12Z</dcterms:modified>
</cp:coreProperties>
</file>

<file path=docProps/thumbnail.jpeg>
</file>